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7" r:id="rId5"/>
    <p:sldId id="269" r:id="rId6"/>
    <p:sldId id="266" r:id="rId7"/>
    <p:sldId id="271" r:id="rId8"/>
    <p:sldId id="270" r:id="rId9"/>
    <p:sldId id="265" r:id="rId10"/>
    <p:sldId id="264" r:id="rId11"/>
    <p:sldId id="272" r:id="rId12"/>
    <p:sldId id="263" r:id="rId13"/>
    <p:sldId id="276" r:id="rId14"/>
    <p:sldId id="275" r:id="rId15"/>
    <p:sldId id="278" r:id="rId16"/>
    <p:sldId id="277" r:id="rId17"/>
    <p:sldId id="274" r:id="rId18"/>
    <p:sldId id="280" r:id="rId19"/>
    <p:sldId id="279" r:id="rId20"/>
    <p:sldId id="281" r:id="rId21"/>
    <p:sldId id="262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C3FF-F8F0-480C-BBE9-F950E871D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CEB15-C9C7-4529-8FBB-D783A816E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37C24-FD11-44E6-8B59-1F4EFFF9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9F68D-75C0-4466-8154-8A1A5946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5DA1-655C-4B2E-8A46-77F19EE0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13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2AE2-7ACF-4995-AE0C-EE7739F5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7A524-B885-4C3E-9EB2-FC24CE9C2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9DCFD-0980-4C72-9451-4C9E8CAC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D156B-5AFC-4AAE-BD6B-0F5FB7EF9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39368-0759-4E0A-903E-80E3452C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649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18DA17-F50F-4C61-8E6B-352EECD54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2CC51-99B8-461B-A156-3A8D7E592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A2E53-FC90-495C-8A3C-6A4B42E3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CAA3-B4BE-4795-A06E-3269A481C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5CC2F-ABDC-4C5B-BDDA-4F5EFCBC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34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09E0-520A-4618-AE42-7100DD0F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C1BF-327C-40ED-A327-0BFCC7F1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9B23A-E613-40DB-8548-968A4813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1F374-A6C2-449C-B042-67E58A98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4939-48AB-4955-BAA3-9C3F4AFF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45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22A5-77FB-486F-95C1-FC4E5816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E29B0-A8C5-4961-ADB6-79395A135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2A4DD-4A4F-4CF5-BFAD-9768D824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E3143-C7E9-4C28-94BD-384750DD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38172-A9B9-4645-AA5C-3AEAB54F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4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306C-76AF-4EBF-B38B-3013EF9E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4806-B316-4D68-A4C6-49519B51B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EBFC0-7624-4B76-87D1-499BF9A5C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7390B-5442-4F56-B704-A36C2EE5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26D2F-521B-4A8F-B8F0-BFBF15EBD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BAC73-4368-466C-9650-636F4993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99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2A8E-98EA-4AA4-9A74-8C3474E4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07DB0-856F-4200-A2D0-C4A6384F2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8269F-D95D-4C90-944F-2F4A699E3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E38AB3-ABBB-4506-A9CB-3BA791C68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2332B-E507-4B8C-979F-3FDEE5D20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866C2-7D29-42C9-9B30-10FFD3710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E1694-6727-4344-98A4-7046C5D8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670F4-521D-41B0-BBDC-63D7F00A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4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A7CC-4A30-43C3-A85C-50861BCF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C7253-1C36-46A0-9F20-606F7018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8B5B3-ACA3-4572-A6C4-795FE6F7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50B81-EDAC-47B2-A910-67D28FB4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81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37ABA-5CAE-4C8E-8E0F-DA4CFF2B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6A548-EFBF-402A-A35F-97C368F1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CDD37-0092-415B-BAA9-2609F30C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66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97DA-26BB-4119-BE81-25D3F5140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498A3-5E31-492C-B58C-3DD87CAC9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7963F-9D7A-47EA-B0BB-24FCE9666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D0FCA-A095-4769-AE1A-83D2ED14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E8DFF-4AE7-4B45-B457-EA62898F8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6570A-9A8B-4B92-8CB2-EE7DFA43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44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9286-0E20-4BA6-8E07-636F58D5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75E556-779E-4907-8CE1-EF565B7C80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847CA-CC44-4EEC-A33F-71FCFCFB9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BB549-BEDC-426E-812B-4032DD17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D6088-577A-4732-866A-BBBB8ECB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6758A-FEFC-42E3-8114-3B4FA35B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98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B1735F-5414-4B3F-A8D9-FD04BF78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15DE4-DB8E-4217-B5C5-C33BE6145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100E3-9D51-4489-B291-9EFC5F439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91B1E-8FB8-4324-BD93-797BD4431827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4DB9-8209-4B43-B29E-80CA2D13A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CD0C-9FFE-4974-A7B3-B813D21C1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0532F-D0EF-4EFA-A543-9BEE178445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07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BB78-F971-4EC7-853F-7614CC7E7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n-US" dirty="0"/>
              <a:t>TO BE FORMS-WAS AND WERE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5C7D0-DA02-4EFC-B796-8ED181C08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1999" cy="165576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2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Was and were can be used with a  condition in the past.</a:t>
            </a:r>
          </a:p>
          <a:p>
            <a:endParaRPr lang="en-US" dirty="0"/>
          </a:p>
          <a:p>
            <a:r>
              <a:rPr lang="en-US" dirty="0"/>
              <a:t>We were very tired after the journey.             He was busy yesterday.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A1944-D8BA-4C1D-B8CA-93571B1D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14" y="3429000"/>
            <a:ext cx="3608615" cy="2759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99850-DC20-4CBB-A8D7-BB6EDFE7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14" y="3428999"/>
            <a:ext cx="4516479" cy="27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7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My father was very angry           The bus was crowded this morning.</a:t>
            </a:r>
          </a:p>
          <a:p>
            <a:r>
              <a:rPr lang="en-US" dirty="0"/>
              <a:t>   with my marks.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8CC92-78C6-4C92-A9B9-C09BA66E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5" y="2898321"/>
            <a:ext cx="3298391" cy="27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46EF7-9454-4ADF-A7D6-7CB86755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607" y="2898321"/>
            <a:ext cx="3752850" cy="26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7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Many people were injured in      The car was badly damaged in the accident.</a:t>
            </a:r>
          </a:p>
          <a:p>
            <a:r>
              <a:rPr lang="en-US" dirty="0"/>
              <a:t>the accident.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E3696-46F0-41DA-B0EF-04E3BCE1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2881312"/>
            <a:ext cx="3249386" cy="3381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E9394-3E6A-4C2D-B06A-1257A6C6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356" y="2478430"/>
            <a:ext cx="452029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0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Was and were are used with feelings or state of mind in the past.</a:t>
            </a:r>
          </a:p>
          <a:p>
            <a:endParaRPr lang="en-US" dirty="0"/>
          </a:p>
          <a:p>
            <a:r>
              <a:rPr lang="en-US" dirty="0"/>
              <a:t>We were happy because we won     He was depressed after his wife’s death.</a:t>
            </a:r>
          </a:p>
          <a:p>
            <a:r>
              <a:rPr lang="en-US" dirty="0"/>
              <a:t> the match.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DEA95-ED95-4A5E-AF7F-3861FC18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3654658"/>
            <a:ext cx="3434443" cy="2705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A6DC2-E42E-4975-92EF-91224481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6" y="3575956"/>
            <a:ext cx="5225143" cy="25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8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I was interested in dance in       We were shocked to hear the news.</a:t>
            </a:r>
          </a:p>
          <a:p>
            <a:r>
              <a:rPr lang="en-US" dirty="0"/>
              <a:t> my childhood.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E0091-0004-46E9-9935-E4FE35E8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89" y="3069771"/>
            <a:ext cx="3514725" cy="2598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BB53E-15AA-4E0F-85A9-5197312D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48" y="3069771"/>
            <a:ext cx="47529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I was surprised to see the change     We were excited to meet the celebrity.</a:t>
            </a:r>
          </a:p>
          <a:p>
            <a:r>
              <a:rPr lang="en-US" dirty="0"/>
              <a:t> in her.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064A0-D724-41B1-B4A6-D880168F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2618014"/>
            <a:ext cx="4313465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6D4AF-3F54-4BE8-B2BB-F522640A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28" y="2686049"/>
            <a:ext cx="5451787" cy="33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7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He was disappointed with his result. In my childhood I was fascinated by toy cars.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9674B-FB97-4C5A-8A34-555D203B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8" y="2659405"/>
            <a:ext cx="4572000" cy="303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273A4-D8B7-4585-9A47-77B3A86E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56" y="2790825"/>
            <a:ext cx="4977493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63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Was and were are used with qualities of someone or something in the past.</a:t>
            </a:r>
          </a:p>
          <a:p>
            <a:endParaRPr lang="en-US" dirty="0"/>
          </a:p>
          <a:p>
            <a:r>
              <a:rPr lang="en-US" dirty="0"/>
              <a:t>She was very pretty as a child.      He was good at math in school.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0E0D6-4D11-430F-BEEE-314907CA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3487511"/>
            <a:ext cx="3167741" cy="305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CF1B8-CB41-4805-A4E3-266D3A26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0" y="3429001"/>
            <a:ext cx="542108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2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Lifestyle was simple in the olden days. Cost of living was less in olden days.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23FB1-DF32-496D-9B44-ABCAECC84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04" y="2955471"/>
            <a:ext cx="3653518" cy="2583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6A2AC-B609-4C4C-B5D0-8D8769A4F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06" y="2677886"/>
            <a:ext cx="4114801" cy="28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0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He was active in his childhood.    He was weak in his childhood.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A1203-90A4-441C-BA3E-21E61264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55421"/>
            <a:ext cx="3937907" cy="3102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3B2A1-094A-45DF-9AD5-0255E8F7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71" y="2555420"/>
            <a:ext cx="4083504" cy="32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            TO BE FORMS-WAS AND WERE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99286"/>
            <a:ext cx="12191999" cy="5358714"/>
          </a:xfrm>
        </p:spPr>
        <p:txBody>
          <a:bodyPr/>
          <a:lstStyle/>
          <a:p>
            <a:r>
              <a:rPr lang="en-US" dirty="0"/>
              <a:t>Was and were are past forms of verb to be.</a:t>
            </a:r>
          </a:p>
          <a:p>
            <a:endParaRPr lang="en-US" dirty="0"/>
          </a:p>
          <a:p>
            <a:r>
              <a:rPr lang="en-US" dirty="0"/>
              <a:t>Was is used with I, he , she and it.</a:t>
            </a:r>
          </a:p>
          <a:p>
            <a:pPr marL="0" indent="0">
              <a:buNone/>
            </a:pPr>
            <a:r>
              <a:rPr lang="en-US" dirty="0"/>
              <a:t>  Were is used with we ,you and they.</a:t>
            </a:r>
          </a:p>
          <a:p>
            <a:endParaRPr lang="en-US" dirty="0"/>
          </a:p>
          <a:p>
            <a:r>
              <a:rPr lang="en-US" dirty="0"/>
              <a:t>We can make affirmative, negative and interrogative sentences with was and were.</a:t>
            </a:r>
          </a:p>
          <a:p>
            <a:r>
              <a:rPr lang="en-US" dirty="0"/>
              <a:t> </a:t>
            </a:r>
            <a:r>
              <a:rPr lang="en-US" dirty="0" err="1"/>
              <a:t>subject+was</a:t>
            </a:r>
            <a:r>
              <a:rPr lang="en-US" dirty="0"/>
              <a:t>/</a:t>
            </a:r>
            <a:r>
              <a:rPr lang="en-US" dirty="0" err="1"/>
              <a:t>were+other</a:t>
            </a:r>
            <a:r>
              <a:rPr lang="en-US" dirty="0"/>
              <a:t> words[affirmative]</a:t>
            </a:r>
          </a:p>
          <a:p>
            <a:r>
              <a:rPr lang="en-US" dirty="0"/>
              <a:t> </a:t>
            </a:r>
            <a:r>
              <a:rPr lang="en-US" dirty="0" err="1"/>
              <a:t>subject+wasn’t</a:t>
            </a:r>
            <a:r>
              <a:rPr lang="en-US" dirty="0"/>
              <a:t> /weren’t +other words[negative]</a:t>
            </a:r>
          </a:p>
          <a:p>
            <a:r>
              <a:rPr lang="en-US" dirty="0"/>
              <a:t> was/</a:t>
            </a:r>
            <a:r>
              <a:rPr lang="en-US" dirty="0" err="1"/>
              <a:t>were+subject+other</a:t>
            </a:r>
            <a:r>
              <a:rPr lang="en-US" dirty="0"/>
              <a:t> words[interrogative]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57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Was and were can be used with </a:t>
            </a:r>
            <a:r>
              <a:rPr lang="en-US" dirty="0" err="1"/>
              <a:t>ing</a:t>
            </a:r>
            <a:r>
              <a:rPr lang="en-US" dirty="0"/>
              <a:t> form of verbs only.</a:t>
            </a:r>
          </a:p>
          <a:p>
            <a:endParaRPr lang="en-US" dirty="0"/>
          </a:p>
          <a:p>
            <a:r>
              <a:rPr lang="en-US" dirty="0"/>
              <a:t>I was attending a class yesterday.</a:t>
            </a:r>
          </a:p>
          <a:p>
            <a:r>
              <a:rPr lang="en-US" dirty="0"/>
              <a:t>It was raining yesterday.</a:t>
            </a:r>
          </a:p>
          <a:p>
            <a:r>
              <a:rPr lang="en-US" dirty="0"/>
              <a:t>Yesterday I was watching the match.</a:t>
            </a:r>
          </a:p>
          <a:p>
            <a:r>
              <a:rPr lang="en-US" dirty="0"/>
              <a:t>We were studying for the exam yesterday.</a:t>
            </a:r>
          </a:p>
          <a:p>
            <a:r>
              <a:rPr lang="en-US" dirty="0"/>
              <a:t>The students were writing an exam at 9 am yesterday.</a:t>
            </a:r>
          </a:p>
          <a:p>
            <a:r>
              <a:rPr lang="en-US" dirty="0"/>
              <a:t>I </a:t>
            </a:r>
            <a:r>
              <a:rPr lang="en-US"/>
              <a:t>was sleeping </a:t>
            </a:r>
            <a:r>
              <a:rPr lang="en-US" dirty="0"/>
              <a:t>at this time yesterday.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102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WAS AND WERE-NEGATIVE &amp; INTERROGATIVE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were at home.       We were not at home.       Were you at home?</a:t>
            </a:r>
          </a:p>
          <a:p>
            <a:r>
              <a:rPr lang="en-US" dirty="0"/>
              <a:t>I was free yesterday.  I was not free yesterday.  Were you free yesterday?</a:t>
            </a:r>
          </a:p>
          <a:p>
            <a:pPr marL="0" indent="0">
              <a:buNone/>
            </a:pPr>
            <a:r>
              <a:rPr lang="en-US" dirty="0"/>
              <a:t>The books were </a:t>
            </a:r>
            <a:r>
              <a:rPr lang="en-US" dirty="0" err="1"/>
              <a:t>available.The</a:t>
            </a:r>
            <a:r>
              <a:rPr lang="en-US" dirty="0"/>
              <a:t> books were not </a:t>
            </a:r>
            <a:r>
              <a:rPr lang="en-US" dirty="0" err="1"/>
              <a:t>available.Were</a:t>
            </a:r>
            <a:r>
              <a:rPr lang="en-US" dirty="0"/>
              <a:t> the books available?</a:t>
            </a:r>
          </a:p>
          <a:p>
            <a:pPr marL="0" indent="0">
              <a:buNone/>
            </a:pPr>
            <a:r>
              <a:rPr lang="en-US" dirty="0"/>
              <a:t>She was born in a </a:t>
            </a:r>
            <a:r>
              <a:rPr lang="en-US" dirty="0" err="1"/>
              <a:t>village.She</a:t>
            </a:r>
            <a:r>
              <a:rPr lang="en-US" dirty="0"/>
              <a:t> was not born in a </a:t>
            </a:r>
            <a:r>
              <a:rPr lang="en-US" dirty="0" err="1"/>
              <a:t>village.Was</a:t>
            </a:r>
            <a:r>
              <a:rPr lang="en-US" dirty="0"/>
              <a:t> she born in a village?</a:t>
            </a:r>
          </a:p>
          <a:p>
            <a:pPr marL="0" indent="0">
              <a:buNone/>
            </a:pPr>
            <a:r>
              <a:rPr lang="en-US" dirty="0"/>
              <a:t>The movie was good.     The movie was not good.             Was the movie good?</a:t>
            </a:r>
          </a:p>
          <a:p>
            <a:pPr marL="0" indent="0">
              <a:buNone/>
            </a:pPr>
            <a:r>
              <a:rPr lang="en-US" dirty="0"/>
              <a:t>The shops were open yesterday. The shops were not open yesterday. </a:t>
            </a:r>
          </a:p>
          <a:p>
            <a:pPr marL="0" indent="0">
              <a:buNone/>
            </a:pPr>
            <a:r>
              <a:rPr lang="en-US" dirty="0"/>
              <a:t>Were the shops open yesterday?</a:t>
            </a:r>
          </a:p>
          <a:p>
            <a:pPr marL="0" indent="0">
              <a:buNone/>
            </a:pPr>
            <a:r>
              <a:rPr lang="en-US" dirty="0"/>
              <a:t>The food at the wedding was tasty.</a:t>
            </a:r>
          </a:p>
          <a:p>
            <a:pPr marL="0" indent="0">
              <a:buNone/>
            </a:pPr>
            <a:r>
              <a:rPr lang="en-US" dirty="0"/>
              <a:t>The food at the wedding was not tasty.</a:t>
            </a:r>
          </a:p>
          <a:p>
            <a:pPr marL="0" indent="0">
              <a:buNone/>
            </a:pPr>
            <a:r>
              <a:rPr lang="en-US" dirty="0"/>
              <a:t>Was the food at the wedding tasty?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8313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1" y="8238"/>
            <a:ext cx="12117858" cy="1338870"/>
          </a:xfrm>
        </p:spPr>
        <p:txBody>
          <a:bodyPr/>
          <a:lstStyle/>
          <a:p>
            <a:r>
              <a:rPr lang="en-US" dirty="0"/>
              <a:t>WAS AND WERE-NEGATIVE AND INTERROGATIVE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99286"/>
            <a:ext cx="12191999" cy="5358714"/>
          </a:xfrm>
        </p:spPr>
        <p:txBody>
          <a:bodyPr/>
          <a:lstStyle/>
          <a:p>
            <a:r>
              <a:rPr lang="en-US" dirty="0"/>
              <a:t>We were sleeping at 11 pm.</a:t>
            </a:r>
          </a:p>
          <a:p>
            <a:r>
              <a:rPr lang="en-US" dirty="0"/>
              <a:t>We were not sleeping at </a:t>
            </a:r>
            <a:r>
              <a:rPr lang="en-US" dirty="0" err="1"/>
              <a:t>11pm</a:t>
            </a:r>
            <a:r>
              <a:rPr lang="en-US" dirty="0"/>
              <a:t>.</a:t>
            </a:r>
          </a:p>
          <a:p>
            <a:r>
              <a:rPr lang="en-US" dirty="0"/>
              <a:t>Were you sleeping at </a:t>
            </a:r>
            <a:r>
              <a:rPr lang="en-US" dirty="0" err="1"/>
              <a:t>11pm</a:t>
            </a:r>
            <a:r>
              <a:rPr lang="en-US" dirty="0"/>
              <a:t>?</a:t>
            </a:r>
          </a:p>
          <a:p>
            <a:r>
              <a:rPr lang="en-US" dirty="0"/>
              <a:t>The classes were interesting.</a:t>
            </a:r>
          </a:p>
          <a:p>
            <a:r>
              <a:rPr lang="en-US" dirty="0"/>
              <a:t>The classes were not interesting.</a:t>
            </a:r>
          </a:p>
          <a:p>
            <a:r>
              <a:rPr lang="en-US" dirty="0"/>
              <a:t>Were the classes interesting?</a:t>
            </a:r>
          </a:p>
          <a:p>
            <a:r>
              <a:rPr lang="en-US" dirty="0"/>
              <a:t>The students were attentive in class.</a:t>
            </a:r>
          </a:p>
          <a:p>
            <a:r>
              <a:rPr lang="en-US" dirty="0"/>
              <a:t>The students were not attentive class.</a:t>
            </a:r>
          </a:p>
          <a:p>
            <a:r>
              <a:rPr lang="en-US" dirty="0"/>
              <a:t>Were the students attentive in class?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69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Was and were can be used to talk about a location or position </a:t>
            </a:r>
          </a:p>
          <a:p>
            <a:r>
              <a:rPr lang="en-US" dirty="0"/>
              <a:t>of someone or something at a time in the past.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 was in Delhi last year.                    We were at home yesterday.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F40A5-4157-40D0-93AA-147317D6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935185"/>
            <a:ext cx="2740479" cy="2140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78F39-1862-4229-B993-3ABDEF32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7" y="3935185"/>
            <a:ext cx="2905125" cy="21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Was and were can be used to talk about status in the past.</a:t>
            </a:r>
          </a:p>
          <a:p>
            <a:endParaRPr lang="en-US" dirty="0"/>
          </a:p>
          <a:p>
            <a:r>
              <a:rPr lang="en-US" dirty="0"/>
              <a:t>Nehru was the first PM of India.       Jayalalitha was an actress before she became </a:t>
            </a:r>
          </a:p>
          <a:p>
            <a:r>
              <a:rPr lang="en-US" dirty="0"/>
              <a:t>                                                                        a politician.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DBA19-AC27-4AE5-9FCF-B5970493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29" y="3502477"/>
            <a:ext cx="2322799" cy="2645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88F2B-5C72-41B4-A22A-8F80C1D3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993" y="3575955"/>
            <a:ext cx="2322799" cy="2571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D794A3-2C3A-4DF2-8E4B-4BB15BA3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200" y="3575955"/>
            <a:ext cx="2322800" cy="25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2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Was and were can be used to talk about age, weight height </a:t>
            </a:r>
          </a:p>
          <a:p>
            <a:r>
              <a:rPr lang="en-US" dirty="0"/>
              <a:t>or number in the past.</a:t>
            </a:r>
          </a:p>
          <a:p>
            <a:endParaRPr lang="en-US" dirty="0"/>
          </a:p>
          <a:p>
            <a:r>
              <a:rPr lang="en-US" dirty="0"/>
              <a:t>I was 23 years old last year.    I was 18 when I started driving.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26F09-7AEE-4C79-9E10-32E071B1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26" y="3844698"/>
            <a:ext cx="2466975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950F3-62ED-43DE-AF73-BC631D10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56" y="3844699"/>
            <a:ext cx="3045279" cy="23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1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The baby was just 2 kg when         He was 21 when he got his first job.</a:t>
            </a:r>
          </a:p>
          <a:p>
            <a:r>
              <a:rPr lang="en-US" dirty="0"/>
              <a:t>  she was born.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D2F12-3B62-4F00-807B-4742E48F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1" y="2726871"/>
            <a:ext cx="2623458" cy="3102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2A1D7-C4D8-4F7A-A0C0-330120135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184" y="2488066"/>
            <a:ext cx="2779259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I was just 4 feet 2 inches tall         She was  24 when she got married.</a:t>
            </a:r>
          </a:p>
          <a:p>
            <a:r>
              <a:rPr lang="en-US" dirty="0"/>
              <a:t> when I was in 10</a:t>
            </a:r>
            <a:r>
              <a:rPr lang="en-US" baseline="30000" dirty="0"/>
              <a:t>th</a:t>
            </a:r>
            <a:r>
              <a:rPr lang="en-US" dirty="0"/>
              <a:t> class.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58907-E74A-45FD-800B-DFB24A39D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90" y="2718707"/>
            <a:ext cx="3140475" cy="3249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4E2E3-87AB-45FE-B258-1706068F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13" y="2351315"/>
            <a:ext cx="4261607" cy="31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7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/>
              <a:t> I was just 11 years old when         They were just 3 years old when they lost their</a:t>
            </a:r>
          </a:p>
          <a:p>
            <a:r>
              <a:rPr lang="en-US" dirty="0"/>
              <a:t>   we moved to the city.                      father.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0EFFE-D938-4D8F-9501-8D925BAE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86" y="3311978"/>
            <a:ext cx="2895600" cy="266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751AB-F6DD-4843-AB8F-433D3ADB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92" y="3037114"/>
            <a:ext cx="2650671" cy="2549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8299E-111C-481E-928D-78F69F746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899" y="3208564"/>
            <a:ext cx="2522766" cy="23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5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131-2E29-46AB-B63E-08A1897A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7108"/>
          </a:xfrm>
        </p:spPr>
        <p:txBody>
          <a:bodyPr/>
          <a:lstStyle/>
          <a:p>
            <a:r>
              <a:rPr lang="en-US" dirty="0"/>
              <a:t>    HOW TO USE WAS AND WERE IN ENGLISH?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357D-8C21-4160-94C6-58CD8B80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499286"/>
            <a:ext cx="12126684" cy="5358714"/>
          </a:xfrm>
        </p:spPr>
        <p:txBody>
          <a:bodyPr/>
          <a:lstStyle/>
          <a:p>
            <a:r>
              <a:rPr lang="en-US" dirty="0" err="1"/>
              <a:t>Sachin</a:t>
            </a:r>
            <a:r>
              <a:rPr lang="en-US" dirty="0"/>
              <a:t> was 15 when he started      </a:t>
            </a:r>
            <a:r>
              <a:rPr lang="en-US" dirty="0" err="1"/>
              <a:t>Kamalhasan</a:t>
            </a:r>
            <a:r>
              <a:rPr lang="en-US" dirty="0"/>
              <a:t> was just 3 years old when he </a:t>
            </a:r>
          </a:p>
          <a:p>
            <a:r>
              <a:rPr lang="en-US" dirty="0"/>
              <a:t> playing cricket.                                   started acting.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6DB6B-C9C2-4771-B4BA-1F0CC5CF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" y="3633107"/>
            <a:ext cx="2857500" cy="232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B2237-65C1-4153-9329-5EFE6CED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95" y="3543300"/>
            <a:ext cx="4762500" cy="25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6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955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TO BE FORMS-WAS AND WERE</vt:lpstr>
      <vt:lpstr>                TO BE FORMS-WAS AND WERE</vt:lpstr>
      <vt:lpstr>    HOW TO USE WAS AND WERE IN ENGLISH?</vt:lpstr>
      <vt:lpstr>    HOW TO USE WAS AND WERE IN ENGLISH?</vt:lpstr>
      <vt:lpstr>    HOW TO USE WAS AND WERE IN ENGLISH?</vt:lpstr>
      <vt:lpstr>    HOW TO USE WAS AND WERE IN ENGLISH?</vt:lpstr>
      <vt:lpstr>    HOW TO USE WAS AND WERE IN ENGLISH?</vt:lpstr>
      <vt:lpstr>    HOW TO USE WAS AND WERE IN ENGLISH?</vt:lpstr>
      <vt:lpstr>    HOW TO USE WAS AND WERE IN ENGLISH?</vt:lpstr>
      <vt:lpstr>    HOW TO USE WAS AND WERE IN ENGLISH?</vt:lpstr>
      <vt:lpstr>    HOW TO USE WAS AND WERE IN ENGLISH?</vt:lpstr>
      <vt:lpstr>  HOW TO USE WAS AND WERE IN ENGLISH?</vt:lpstr>
      <vt:lpstr>  HOW TO USE WAS AND WERE IN ENGLISH?</vt:lpstr>
      <vt:lpstr>  HOW TO USE WAS AND WERE IN ENGLISH?</vt:lpstr>
      <vt:lpstr>  HOW TO USE WAS AND WERE IN ENGLISH?</vt:lpstr>
      <vt:lpstr>  HOW TO USE WAS AND WERE IN ENGLISH?</vt:lpstr>
      <vt:lpstr>  HOW TO USE WAS AND WERE IN ENGLISH?</vt:lpstr>
      <vt:lpstr>    HOW TO USE WAS AND WERE IN ENGLISH?</vt:lpstr>
      <vt:lpstr>  HOW TO USE WAS AND WERE IN ENGLISH?</vt:lpstr>
      <vt:lpstr>  HOW TO USE WAS AND WERE IN ENGLISH?</vt:lpstr>
      <vt:lpstr> WAS AND WERE-NEGATIVE &amp; INTERROGATIVE FORM</vt:lpstr>
      <vt:lpstr>WAS AND WERE-NEGATIVE AND INTERROGATIVE 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FORMS-WAS AND WERE</dc:title>
  <dc:creator>Padmini</dc:creator>
  <cp:lastModifiedBy>Padmini</cp:lastModifiedBy>
  <cp:revision>21</cp:revision>
  <dcterms:created xsi:type="dcterms:W3CDTF">2021-07-11T03:45:08Z</dcterms:created>
  <dcterms:modified xsi:type="dcterms:W3CDTF">2022-06-14T03:48:45Z</dcterms:modified>
</cp:coreProperties>
</file>